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07067" y="1045029"/>
            <a:ext cx="7766936" cy="1698171"/>
          </a:xfrm>
        </p:spPr>
        <p:txBody>
          <a:bodyPr/>
          <a:lstStyle/>
          <a:p>
            <a:pPr algn="ctr"/>
            <a:r>
              <a:rPr lang="it-IT" dirty="0" smtClean="0"/>
              <a:t>CLASSIFICA MINIBASKET 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07067" y="2743201"/>
            <a:ext cx="7766936" cy="2821576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/>
              <a:t>Categoria 2015-2016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997193"/>
              </p:ext>
            </p:extLst>
          </p:nvPr>
        </p:nvGraphicFramePr>
        <p:xfrm>
          <a:off x="3056709" y="3233661"/>
          <a:ext cx="4741817" cy="1840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951">
                  <a:extLst>
                    <a:ext uri="{9D8B030D-6E8A-4147-A177-3AD203B41FA5}">
                      <a16:colId xmlns:a16="http://schemas.microsoft.com/office/drawing/2014/main" val="2598211781"/>
                    </a:ext>
                  </a:extLst>
                </a:gridCol>
                <a:gridCol w="1214866">
                  <a:extLst>
                    <a:ext uri="{9D8B030D-6E8A-4147-A177-3AD203B41FA5}">
                      <a16:colId xmlns:a16="http://schemas.microsoft.com/office/drawing/2014/main" val="2530966257"/>
                    </a:ext>
                  </a:extLst>
                </a:gridCol>
              </a:tblGrid>
              <a:tr h="368131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902267"/>
                  </a:ext>
                </a:extLst>
              </a:tr>
              <a:tr h="368131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Sportime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18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567855"/>
                  </a:ext>
                </a:extLst>
              </a:tr>
              <a:tr h="368131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Liceum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14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967394"/>
                  </a:ext>
                </a:extLst>
              </a:tr>
              <a:tr h="368131">
                <a:tc>
                  <a:txBody>
                    <a:bodyPr/>
                    <a:lstStyle/>
                    <a:p>
                      <a:r>
                        <a:rPr lang="it-IT" dirty="0" smtClean="0"/>
                        <a:t>Lazio pallacanestro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8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1967253"/>
                  </a:ext>
                </a:extLst>
              </a:tr>
              <a:tr h="368131">
                <a:tc>
                  <a:txBody>
                    <a:bodyPr/>
                    <a:lstStyle/>
                    <a:p>
                      <a:r>
                        <a:rPr lang="it-IT" dirty="0" smtClean="0"/>
                        <a:t>Petrarca Roma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7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031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875839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17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Sfaccettatura</vt:lpstr>
      <vt:lpstr>CLASSIFICA MINIBASKET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 MINIBASKET  </dc:title>
  <dc:creator>Admin</dc:creator>
  <cp:lastModifiedBy>Admin</cp:lastModifiedBy>
  <cp:revision>1</cp:revision>
  <dcterms:created xsi:type="dcterms:W3CDTF">2026-06-04T13:39:48Z</dcterms:created>
  <dcterms:modified xsi:type="dcterms:W3CDTF">2026-06-04T13:44:29Z</dcterms:modified>
</cp:coreProperties>
</file>